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65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sp Op Budget" id="{03CE6684-0B49-40A8-905C-300FF20C0709}">
          <p14:sldIdLst>
            <p14:sldId id="5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3F8D"/>
    <a:srgbClr val="FF257D"/>
    <a:srgbClr val="79DD79"/>
    <a:srgbClr val="9A57CD"/>
    <a:srgbClr val="FA0065"/>
    <a:srgbClr val="FF9933"/>
    <a:srgbClr val="C00000"/>
    <a:srgbClr val="FF9900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98057" autoAdjust="0"/>
  </p:normalViewPr>
  <p:slideViewPr>
    <p:cSldViewPr snapToGrid="0" snapToObjects="1">
      <p:cViewPr>
        <p:scale>
          <a:sx n="125" d="100"/>
          <a:sy n="125" d="100"/>
        </p:scale>
        <p:origin x="-523" y="418"/>
      </p:cViewPr>
      <p:guideLst>
        <p:guide orient="horz" pos="30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D5655-003F-4F7F-9362-8A349CF367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E1AE-A3DD-4663-BF4F-BC87D2D57C0A}" type="datetimeFigureOut">
              <a:rPr lang="en-US" smtClean="0"/>
              <a:t>12/6/2016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0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CDDF1-F4F1-4478-977A-8DF0977083AB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* Based on Estimated September Roll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79727-4BA6-4FD5-A87D-C48B1CF6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82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79727-4BA6-4FD5-A87D-C48B1CF699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8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_2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-JPS-527 PPT_background__Interior - 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750"/>
            <a:ext cx="768574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58" y="1344706"/>
            <a:ext cx="7685742" cy="4781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800" baseline="0">
                <a:solidFill>
                  <a:schemeClr val="bg1"/>
                </a:solidFill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Courier New" pitchFamily="49" charset="0"/>
              <a:buChar char="o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0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270"/>
            <a:ext cx="6236208" cy="49377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336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1143000" indent="-228600">
              <a:buFont typeface="Arial" pitchFamily="34" charset="0"/>
              <a:buChar char="–"/>
              <a:defRPr>
                <a:solidFill>
                  <a:schemeClr val="accent1"/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D54777-D00E-487C-8F98-FA6EBAB8C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6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3178" y="1935529"/>
            <a:ext cx="5203558" cy="10362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83801" y="2350008"/>
            <a:ext cx="5212079" cy="45669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subhead/date</a:t>
            </a:r>
          </a:p>
        </p:txBody>
      </p:sp>
    </p:spTree>
    <p:extLst>
      <p:ext uri="{BB962C8B-B14F-4D97-AF65-F5344CB8AC3E}">
        <p14:creationId xmlns:p14="http://schemas.microsoft.com/office/powerpoint/2010/main" val="406302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>
          <a:xfrm>
            <a:off x="438912" y="1417638"/>
            <a:ext cx="8229600" cy="840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1"/>
                </a:solidFill>
              </a:rPr>
              <a:t>Click to edit slide headline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457200" y="2258568"/>
            <a:ext cx="8229600" cy="3867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text styles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768414"/>
            <a:ext cx="8229600" cy="4660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B571DEB-3622-D546-8B41-8E689ED1F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6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61B9A-4240-4415-8447-E343EA94A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9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JPS-527 PPT_background__Interior - White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6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1" r:id="rId3"/>
    <p:sldLayoutId id="2147483654" r:id="rId4"/>
    <p:sldLayoutId id="2147483661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6236208" cy="567246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None/>
              <a:defRPr sz="24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>
                <a:latin typeface="+mn-lt"/>
              </a:rPr>
              <a:t>Combined Income Statement</a:t>
            </a:r>
            <a:endParaRPr lang="en-US" sz="12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" y="1576998"/>
            <a:ext cx="8094134" cy="4455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261B9A-4240-4415-8447-E343EA94AC6F}" type="slidenum">
              <a:rPr lang="en-US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PS Diversit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14629</TotalTime>
  <Words>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JPS Diversity Theme</vt:lpstr>
      <vt:lpstr>PowerPoint Presentation</vt:lpstr>
    </vt:vector>
  </TitlesOfParts>
  <Company>BSAPR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 Lang</dc:creator>
  <cp:lastModifiedBy>Freeman, Kerry</cp:lastModifiedBy>
  <cp:revision>690</cp:revision>
  <cp:lastPrinted>2016-08-02T19:00:59Z</cp:lastPrinted>
  <dcterms:created xsi:type="dcterms:W3CDTF">2012-09-12T19:35:46Z</dcterms:created>
  <dcterms:modified xsi:type="dcterms:W3CDTF">2016-12-06T17:18:28Z</dcterms:modified>
</cp:coreProperties>
</file>